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31E40-B252-4C9B-B1FC-D9A0A2D1BB33}" v="562" dt="2019-11-16T14:52:37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7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0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3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2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1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8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neermegens.nl/verpleegkundig-rekenen/verdunne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  <a:cs typeface="Calibri Light"/>
              </a:rPr>
              <a:t>Verpleegkundig rekenen 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>
                <a:solidFill>
                  <a:srgbClr val="FFFFFF"/>
                </a:solidFill>
                <a:cs typeface="Calibri"/>
              </a:rPr>
              <a:t>Verdunnen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222D0-35EF-47C6-85AC-DB7F2965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205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Antwoorden vraag 7 en 8 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BF399A-7A86-4FC7-9DA8-78EDE8780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418"/>
            <a:ext cx="10515600" cy="48401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>
                <a:ea typeface="+mn-lt"/>
                <a:cs typeface="+mn-lt"/>
              </a:rPr>
              <a:t>Vraag 7. Je moet maken: 500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-oplossing 10% Hoeveel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 50% gebruik je en hoeveel ml water voeg je toe?</a:t>
            </a:r>
            <a:endParaRPr lang="nl-NL" dirty="0"/>
          </a:p>
          <a:p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b="1" dirty="0">
                <a:ea typeface="+mn-lt"/>
                <a:cs typeface="+mn-lt"/>
              </a:rPr>
              <a:t> V/A V: 10x500 = 5000 A: 50 = 100 ml </a:t>
            </a:r>
            <a:r>
              <a:rPr lang="nl-NL" b="1" dirty="0" err="1">
                <a:ea typeface="+mn-lt"/>
                <a:cs typeface="+mn-lt"/>
              </a:rPr>
              <a:t>Urifort</a:t>
            </a:r>
            <a:r>
              <a:rPr lang="nl-NL" b="1" dirty="0">
                <a:ea typeface="+mn-lt"/>
                <a:cs typeface="+mn-lt"/>
              </a:rPr>
              <a:t>. 500-100 = 400 ml water </a:t>
            </a:r>
            <a:endParaRPr lang="nl-NL" b="1">
              <a:cs typeface="Calibri"/>
            </a:endParaRPr>
          </a:p>
          <a:p>
            <a:pPr marL="0" indent="0">
              <a:buNone/>
            </a:pPr>
            <a:endParaRPr lang="nl-NL" b="1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8. Je moet voor een cliënt 10 ml waterstofperoxide 0,6% klaarmaken, voor een mondspoeling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In voorraad: Een waterstofperoxideoplossing van 3% Hoeveel ml neem je van de voorraad en hoeveel ml water voeg je toe?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b="1" dirty="0">
                <a:ea typeface="+mn-lt"/>
                <a:cs typeface="+mn-lt"/>
              </a:rPr>
              <a:t>V/A V: 0,6x10 = 6 A: 3 = 2 ml uit de voorraad en 10 – 2 = 8 ml water</a:t>
            </a:r>
            <a:endParaRPr lang="nl-NL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901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A36B823-1F6A-4C5F-843E-BF99D686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 Light"/>
              </a:rPr>
              <a:t>Bekijk het filmpje van 'meneer Megens'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B83A0A-5683-4BF0-9069-72EE70D8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  <a:hlinkClick r:id="rId3"/>
              </a:rPr>
              <a:t>http://meneermegens.nl/verpleegkundig-rekenen/verdunnen/</a:t>
            </a:r>
            <a:endParaRPr lang="nl-NL" sz="2400">
              <a:solidFill>
                <a:srgbClr val="000000"/>
              </a:solidFill>
              <a:ea typeface="+mn-lt"/>
              <a:cs typeface="+mn-lt"/>
            </a:endParaRPr>
          </a:p>
          <a:p>
            <a:endParaRPr lang="nl-NL" sz="2400">
              <a:solidFill>
                <a:srgbClr val="000000"/>
              </a:solidFill>
              <a:cs typeface="Calibri"/>
            </a:endParaRPr>
          </a:p>
          <a:p>
            <a:endParaRPr lang="nl-NL" sz="240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nl-NL" sz="2400" b="1">
                <a:solidFill>
                  <a:srgbClr val="000000"/>
                </a:solidFill>
                <a:cs typeface="Calibri"/>
              </a:rPr>
              <a:t>DE FORMULE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Stap 1. % van </a:t>
            </a:r>
            <a:r>
              <a:rPr lang="nl-NL" sz="2400" b="1">
                <a:solidFill>
                  <a:srgbClr val="000000"/>
                </a:solidFill>
                <a:ea typeface="+mn-lt"/>
                <a:cs typeface="+mn-lt"/>
              </a:rPr>
              <a:t>voorschrift</a:t>
            </a:r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 x aantal ml / % </a:t>
            </a:r>
            <a:r>
              <a:rPr lang="nl-NL" sz="2400" b="1">
                <a:solidFill>
                  <a:srgbClr val="000000"/>
                </a:solidFill>
                <a:ea typeface="+mn-lt"/>
                <a:cs typeface="+mn-lt"/>
              </a:rPr>
              <a:t>aanwezig </a:t>
            </a:r>
          </a:p>
          <a:p>
            <a:r>
              <a:rPr lang="nl-NL" sz="2400">
                <a:solidFill>
                  <a:srgbClr val="000000"/>
                </a:solidFill>
                <a:ea typeface="+mn-lt"/>
                <a:cs typeface="+mn-lt"/>
              </a:rPr>
              <a:t>Stap 2. Nodig – antwoord uit stap 1 is aantal water.</a:t>
            </a:r>
            <a:endParaRPr lang="nl-NL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054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166C0-08DA-4567-AD36-52E34B2E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Probeer deze sommen nu zelf te maken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2CE182-210E-4A9E-8E97-21210CC1E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nl-NL" sz="2000">
              <a:ea typeface="+mn-lt"/>
              <a:cs typeface="+mn-lt"/>
            </a:endParaRPr>
          </a:p>
          <a:p>
            <a:r>
              <a:rPr lang="nl-NL" sz="2000">
                <a:ea typeface="+mn-lt"/>
                <a:cs typeface="+mn-lt"/>
              </a:rPr>
              <a:t>Vraag 1. Op de afdeling in de steriele dienst heb je een zoutoplossing van 40 %. Een zorgvrager moet in een zoutbad met zijn vinger. Hiervoor heb je 500 milliliter zoutoplossing nodig van 30 %. </a:t>
            </a:r>
          </a:p>
          <a:p>
            <a:pPr marL="0" indent="0">
              <a:buNone/>
            </a:pPr>
            <a:r>
              <a:rPr lang="nl-NL" sz="2000">
                <a:ea typeface="+mn-lt"/>
                <a:cs typeface="+mn-lt"/>
              </a:rPr>
              <a:t>a. Hoeveel ml zoutoplossing van de voorraad neem je? </a:t>
            </a:r>
          </a:p>
          <a:p>
            <a:pPr marL="0" indent="0">
              <a:buNone/>
            </a:pPr>
            <a:r>
              <a:rPr lang="nl-NL" sz="2000">
                <a:ea typeface="+mn-lt"/>
                <a:cs typeface="+mn-lt"/>
              </a:rPr>
              <a:t>b. Hoeveel ml water voeg je toe? </a:t>
            </a:r>
            <a:endParaRPr lang="nl-NL" sz="2000">
              <a:cs typeface="Calibri" panose="020F0502020204030204"/>
            </a:endParaRPr>
          </a:p>
          <a:p>
            <a:endParaRPr lang="nl-NL" sz="2000">
              <a:ea typeface="+mn-lt"/>
              <a:cs typeface="+mn-lt"/>
            </a:endParaRPr>
          </a:p>
          <a:p>
            <a:r>
              <a:rPr lang="nl-NL" sz="2000">
                <a:ea typeface="+mn-lt"/>
                <a:cs typeface="+mn-lt"/>
              </a:rPr>
              <a:t>Vraag 2. In de voorraadkast op de afdeling staat een literfles Hibisoloplossing van 70 %. Voor gebruik heb je 200 ml nodig van 35 %. </a:t>
            </a:r>
          </a:p>
          <a:p>
            <a:pPr marL="0" indent="0">
              <a:buNone/>
            </a:pPr>
            <a:r>
              <a:rPr lang="nl-NL" sz="2000">
                <a:ea typeface="+mn-lt"/>
                <a:cs typeface="+mn-lt"/>
              </a:rPr>
              <a:t>a. Hoeveel ml Hibisoloplossing van 70 % neem je van de voorraad? </a:t>
            </a:r>
          </a:p>
          <a:p>
            <a:pPr marL="0" indent="0">
              <a:buNone/>
            </a:pPr>
            <a:r>
              <a:rPr lang="nl-NL" sz="2000">
                <a:ea typeface="+mn-lt"/>
                <a:cs typeface="+mn-lt"/>
              </a:rPr>
              <a:t>b. Hoeveel ml water voeg je toe?</a:t>
            </a:r>
            <a:endParaRPr lang="nl-NL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681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B7D02-A32B-4C0B-8D3E-EE06B9C2D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Antwoorden vraag 1 en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8B4841-6254-49F9-9032-C2312472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1300">
                <a:ea typeface="+mn-lt"/>
                <a:cs typeface="+mn-lt"/>
              </a:rPr>
              <a:t>Vraag 1. Op de afdeling in de steriele dienst heb je een zoutoplossing van 40 %. Een zorgvrager moet in een zoutbad met zijn vinger. Hiervoor heb je 500 milliliter zoutoplossing nodig van 30 %.</a:t>
            </a:r>
          </a:p>
          <a:p>
            <a:pPr marL="0" indent="0">
              <a:buNone/>
            </a:pPr>
            <a:r>
              <a:rPr lang="nl-NL" sz="1300">
                <a:ea typeface="+mn-lt"/>
                <a:cs typeface="+mn-lt"/>
              </a:rPr>
              <a:t>a. Hoeveel ml zoutoplossing van de voorraad neem je? </a:t>
            </a:r>
          </a:p>
          <a:p>
            <a:pPr marL="0" indent="0">
              <a:buNone/>
            </a:pPr>
            <a:r>
              <a:rPr lang="nl-NL" sz="1300">
                <a:ea typeface="+mn-lt"/>
                <a:cs typeface="+mn-lt"/>
              </a:rPr>
              <a:t>b. Hoeveel ml water voeg je toe? </a:t>
            </a:r>
          </a:p>
          <a:p>
            <a:pPr marL="0" indent="0">
              <a:buNone/>
            </a:pPr>
            <a:endParaRPr lang="nl-NL" sz="130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300" b="1">
                <a:ea typeface="+mn-lt"/>
                <a:cs typeface="+mn-lt"/>
              </a:rPr>
              <a:t>V/A  a. V: 30 x 500 15.000 A: 40 40 = 375 ml     b. 500 – 375 = 125 ml </a:t>
            </a:r>
          </a:p>
          <a:p>
            <a:endParaRPr lang="nl-NL" sz="1300">
              <a:ea typeface="+mn-lt"/>
              <a:cs typeface="+mn-lt"/>
            </a:endParaRPr>
          </a:p>
          <a:p>
            <a:r>
              <a:rPr lang="nl-NL" sz="1300">
                <a:ea typeface="+mn-lt"/>
                <a:cs typeface="+mn-lt"/>
              </a:rPr>
              <a:t>Vraag 2. In de voorraadkast op de afdeling staat een literfles Hibisoloplossing van 70 %. Voor gebruik heb je 200 ml nodig van 35 %. </a:t>
            </a:r>
          </a:p>
          <a:p>
            <a:pPr marL="0" indent="0">
              <a:buNone/>
            </a:pPr>
            <a:r>
              <a:rPr lang="nl-NL" sz="1300">
                <a:ea typeface="+mn-lt"/>
                <a:cs typeface="+mn-lt"/>
              </a:rPr>
              <a:t>a. Hoeveel ml Hibisoloplossing van 70 % neem je van de voorraad? </a:t>
            </a:r>
          </a:p>
          <a:p>
            <a:pPr marL="0" indent="0">
              <a:buNone/>
            </a:pPr>
            <a:r>
              <a:rPr lang="nl-NL" sz="1300">
                <a:ea typeface="+mn-lt"/>
                <a:cs typeface="+mn-lt"/>
              </a:rPr>
              <a:t>b. Hoeveel ml water voeg je toe?</a:t>
            </a:r>
          </a:p>
          <a:p>
            <a:pPr marL="0" indent="0">
              <a:buNone/>
            </a:pPr>
            <a:endParaRPr lang="nl-NL" sz="130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sz="1300">
                <a:ea typeface="+mn-lt"/>
                <a:cs typeface="+mn-lt"/>
              </a:rPr>
              <a:t> </a:t>
            </a:r>
            <a:r>
              <a:rPr lang="nl-NL" sz="1300" b="1">
                <a:ea typeface="+mn-lt"/>
                <a:cs typeface="+mn-lt"/>
              </a:rPr>
              <a:t>V/A</a:t>
            </a:r>
            <a:r>
              <a:rPr lang="nl-NL" sz="1300">
                <a:ea typeface="+mn-lt"/>
                <a:cs typeface="+mn-lt"/>
              </a:rPr>
              <a:t>   </a:t>
            </a:r>
            <a:r>
              <a:rPr lang="nl-NL" sz="1300" b="1">
                <a:ea typeface="+mn-lt"/>
                <a:cs typeface="+mn-lt"/>
              </a:rPr>
              <a:t>a. V: 200 x 35 = 7.000 A: 70 = 100 ml   b. 200 – 100 = 100 ml </a:t>
            </a:r>
            <a:endParaRPr lang="nl-NL" sz="13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171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D9A7E-9A3C-4DFB-82BE-1E5E0B1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50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Oefenvragen 3 en 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25CD59-C112-4D65-8329-EC798B032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ea typeface="+mn-lt"/>
                <a:cs typeface="+mn-lt"/>
              </a:rPr>
              <a:t>Vraag 3. Je moet maken: 400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-oplossing 5% </a:t>
            </a:r>
            <a:endParaRPr lang="nl-NL"/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Hoeveel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 50% gebruik je en hoeveel ml water voeg je toe? </a:t>
            </a:r>
            <a:endParaRPr lang="nl-NL">
              <a:cs typeface="Calibri" panose="020F0502020204030204"/>
            </a:endParaRPr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4. Je moet voor een cliënt 100 ml waterstofperoxide 0,6% klaarmaken, voor een mondspoeling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In voorraad: Een waterstofperoxideoplossing van 3%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Hoeveel ml neem je van de voorraad en hoeveel ml water voeg je toe? </a:t>
            </a:r>
            <a:endParaRPr lang="nl-N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952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65787-1419-46EE-8EE2-FC4357AF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563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Antwoorden vraag 3 en 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926D54-035D-4709-B787-CF654CFD9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14"/>
            <a:ext cx="10515600" cy="47251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ea typeface="+mn-lt"/>
                <a:cs typeface="+mn-lt"/>
              </a:rPr>
              <a:t>Vraag 3. Je moet maken: 400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-oplossing 5% </a:t>
            </a:r>
          </a:p>
          <a:p>
            <a:r>
              <a:rPr lang="nl-NL" dirty="0">
                <a:ea typeface="+mn-lt"/>
                <a:cs typeface="+mn-lt"/>
              </a:rPr>
              <a:t>Hoeveel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 50% gebruik je en hoeveel ml water voeg je toe?</a:t>
            </a:r>
          </a:p>
          <a:p>
            <a:pPr marL="0" indent="0">
              <a:buNone/>
            </a:pPr>
            <a:r>
              <a:rPr lang="nl-NL" b="1" dirty="0">
                <a:ea typeface="+mn-lt"/>
                <a:cs typeface="+mn-lt"/>
              </a:rPr>
              <a:t> V/A V: 400 x 5 = 2000 A: 50 = 40 ml </a:t>
            </a:r>
            <a:r>
              <a:rPr lang="nl-NL" b="1" dirty="0" err="1">
                <a:ea typeface="+mn-lt"/>
                <a:cs typeface="+mn-lt"/>
              </a:rPr>
              <a:t>Urifort</a:t>
            </a:r>
            <a:r>
              <a:rPr lang="nl-NL" b="1" dirty="0">
                <a:ea typeface="+mn-lt"/>
                <a:cs typeface="+mn-lt"/>
              </a:rPr>
              <a:t> 400-40= 360 ml water </a:t>
            </a:r>
            <a:endParaRPr lang="nl-NL" b="1">
              <a:cs typeface="Calibri" panose="020F0502020204030204"/>
            </a:endParaRPr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4. Je moet voor een cliënt 100 ml waterstofperoxide 0,6% klaarmaken, voor een mondspoeling 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In voorraad: Een waterstofperoxideoplossing van 3%</a:t>
            </a: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Hoeveel ml neem je van de voorraad en hoeveel ml water voeg je toe?</a:t>
            </a:r>
          </a:p>
          <a:p>
            <a:pPr marL="0" indent="0">
              <a:buNone/>
            </a:pPr>
            <a:r>
              <a:rPr lang="nl-NL" b="1" dirty="0">
                <a:ea typeface="+mn-lt"/>
                <a:cs typeface="+mn-lt"/>
              </a:rPr>
              <a:t>V/A V: 0,6 x 100= 60 A: 3 = 20 ml 100-20 = 80 ml water</a:t>
            </a:r>
            <a:endParaRPr lang="nl-NL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63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BEE10-FD34-40A7-BE3E-1C026DCF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50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Vraag 5 en 6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FE4D71-C2E3-4DD7-9C6E-95A0BB49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059"/>
            <a:ext cx="10515600" cy="47539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>
                <a:ea typeface="+mn-lt"/>
                <a:cs typeface="+mn-lt"/>
              </a:rPr>
              <a:t>Vraag 5. Op de afdeling in de steriele dienst heb je een zoutoplossing van 50 %. Een zorgvrager moet in een </a:t>
            </a:r>
            <a:r>
              <a:rPr lang="nl-NL" dirty="0" err="1">
                <a:ea typeface="+mn-lt"/>
                <a:cs typeface="+mn-lt"/>
              </a:rPr>
              <a:t>zoutbad</a:t>
            </a:r>
            <a:r>
              <a:rPr lang="nl-NL" dirty="0">
                <a:ea typeface="+mn-lt"/>
                <a:cs typeface="+mn-lt"/>
              </a:rPr>
              <a:t> met zijn vinger. Hiervoor heb je 400 milliliter zoutoplossing nodig van 20 %. </a:t>
            </a: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a. Hoeveel ml zoutoplossing van de voorraad neem je?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b. Hoeveel ml water voeg je toe? </a:t>
            </a:r>
            <a:endParaRPr lang="nl-NL">
              <a:cs typeface="Calibri" panose="020F0502020204030204"/>
            </a:endParaRP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6. In de voorraadkast op de afdeling staat een literfles </a:t>
            </a:r>
            <a:r>
              <a:rPr lang="nl-NL" dirty="0" err="1">
                <a:ea typeface="+mn-lt"/>
                <a:cs typeface="+mn-lt"/>
              </a:rPr>
              <a:t>Hibisoloplossing</a:t>
            </a:r>
            <a:r>
              <a:rPr lang="nl-NL" dirty="0">
                <a:ea typeface="+mn-lt"/>
                <a:cs typeface="+mn-lt"/>
              </a:rPr>
              <a:t> van 100 %. Voor gebruik heb je 200 ml nodig van 30 %. </a:t>
            </a: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a. Hoeveel ml </a:t>
            </a:r>
            <a:r>
              <a:rPr lang="nl-NL" dirty="0" err="1">
                <a:ea typeface="+mn-lt"/>
                <a:cs typeface="+mn-lt"/>
              </a:rPr>
              <a:t>Hibisoloplossing</a:t>
            </a:r>
            <a:r>
              <a:rPr lang="nl-NL" dirty="0">
                <a:ea typeface="+mn-lt"/>
                <a:cs typeface="+mn-lt"/>
              </a:rPr>
              <a:t> van 30 % neem je van de voorraad?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b. Hoeveel ml water voeg je toe? </a:t>
            </a:r>
            <a:endParaRPr lang="nl-N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894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99725-CE1D-4B9E-8767-0890B709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601"/>
          </a:xfrm>
        </p:spPr>
        <p:txBody>
          <a:bodyPr/>
          <a:lstStyle/>
          <a:p>
            <a:r>
              <a:rPr lang="nl-NL" dirty="0">
                <a:cs typeface="Calibri Light"/>
              </a:rPr>
              <a:t>Antwoorden vraag 5 en 6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84986B-49B0-4F1A-BDE6-5020DEB38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46"/>
            <a:ext cx="10515600" cy="468201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l-NL" dirty="0">
                <a:ea typeface="+mn-lt"/>
                <a:cs typeface="+mn-lt"/>
              </a:rPr>
              <a:t>Vraag 5. Op de afdeling in de steriele dienst heb je een zoutoplossing van 50 %. Een zorgvrager moet in een </a:t>
            </a:r>
            <a:r>
              <a:rPr lang="nl-NL" dirty="0" err="1">
                <a:ea typeface="+mn-lt"/>
                <a:cs typeface="+mn-lt"/>
              </a:rPr>
              <a:t>zoutbad</a:t>
            </a:r>
            <a:r>
              <a:rPr lang="nl-NL" dirty="0">
                <a:ea typeface="+mn-lt"/>
                <a:cs typeface="+mn-lt"/>
              </a:rPr>
              <a:t> met zijn vinger. Hiervoor heb je 400 milliliter zoutoplossing nodig van 20 %. </a:t>
            </a:r>
            <a:endParaRPr lang="nl-NL"/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a. Hoeveel ml zoutoplossing van de voorraad neem je? 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b. Hoeveel ml water voeg je toe?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endParaRPr lang="nl-NL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b="1" dirty="0">
                <a:ea typeface="+mn-lt"/>
                <a:cs typeface="+mn-lt"/>
              </a:rPr>
              <a:t>V/A </a:t>
            </a:r>
            <a:r>
              <a:rPr lang="nl-NL" b="1" dirty="0" err="1">
                <a:ea typeface="+mn-lt"/>
                <a:cs typeface="+mn-lt"/>
              </a:rPr>
              <a:t>a</a:t>
            </a:r>
            <a:r>
              <a:rPr lang="nl-NL" b="1" dirty="0">
                <a:ea typeface="+mn-lt"/>
                <a:cs typeface="+mn-lt"/>
              </a:rPr>
              <a:t>. V: 20x400 = 8000 A: 50 = 160 ml b. 400-160 = 240 ml </a:t>
            </a:r>
            <a:endParaRPr lang="nl-NL" b="1">
              <a:cs typeface="Calibri"/>
            </a:endParaRPr>
          </a:p>
          <a:p>
            <a:pPr marL="0" indent="0">
              <a:buNone/>
            </a:pPr>
            <a:endParaRPr lang="nl-NL" b="1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6. In de voorraadkast op de afdeling staat een literfles </a:t>
            </a:r>
            <a:r>
              <a:rPr lang="nl-NL" dirty="0" err="1">
                <a:ea typeface="+mn-lt"/>
                <a:cs typeface="+mn-lt"/>
              </a:rPr>
              <a:t>Hibisoloplossing</a:t>
            </a:r>
            <a:r>
              <a:rPr lang="nl-NL" dirty="0">
                <a:ea typeface="+mn-lt"/>
                <a:cs typeface="+mn-lt"/>
              </a:rPr>
              <a:t> van 100 %. Voor gebruik heb je 200 ml nodig van 30 %.</a:t>
            </a: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a. Hoeveel ml </a:t>
            </a:r>
            <a:r>
              <a:rPr lang="nl-NL" dirty="0" err="1">
                <a:ea typeface="+mn-lt"/>
                <a:cs typeface="+mn-lt"/>
              </a:rPr>
              <a:t>Hibisoloplossing</a:t>
            </a:r>
            <a:r>
              <a:rPr lang="nl-NL" dirty="0">
                <a:ea typeface="+mn-lt"/>
                <a:cs typeface="+mn-lt"/>
              </a:rPr>
              <a:t> neem je van de voorraad?</a:t>
            </a: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b. Hoeveel ml water voeg je toe? </a:t>
            </a:r>
          </a:p>
          <a:p>
            <a:pPr marL="0" indent="0">
              <a:buNone/>
            </a:pP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b="1" dirty="0">
                <a:ea typeface="+mn-lt"/>
                <a:cs typeface="+mn-lt"/>
              </a:rPr>
              <a:t>V/A </a:t>
            </a:r>
            <a:r>
              <a:rPr lang="nl-NL" b="1" dirty="0" err="1">
                <a:ea typeface="+mn-lt"/>
                <a:cs typeface="+mn-lt"/>
              </a:rPr>
              <a:t>a</a:t>
            </a:r>
            <a:r>
              <a:rPr lang="nl-NL" b="1" dirty="0">
                <a:ea typeface="+mn-lt"/>
                <a:cs typeface="+mn-lt"/>
              </a:rPr>
              <a:t>. V: 30x200 = 6000 A: 100 = 60 ml b. 200-60 = 140 ml </a:t>
            </a:r>
            <a:endParaRPr lang="nl-NL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40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0412A-BE78-4AFD-81A9-11AE1A397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450"/>
          </a:xfrm>
        </p:spPr>
        <p:txBody>
          <a:bodyPr>
            <a:normAutofit fontScale="90000"/>
          </a:bodyPr>
          <a:lstStyle/>
          <a:p>
            <a:r>
              <a:rPr lang="nl-NL" dirty="0">
                <a:cs typeface="Calibri Light"/>
              </a:rPr>
              <a:t>Vraag 7 en 8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B205FE-0520-4D15-875B-130268BE6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ea typeface="+mn-lt"/>
                <a:cs typeface="+mn-lt"/>
              </a:rPr>
              <a:t>Vraag 7. Je moet maken: 500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-oplossing 10% Hoeveel ml </a:t>
            </a:r>
            <a:r>
              <a:rPr lang="nl-NL" dirty="0" err="1">
                <a:ea typeface="+mn-lt"/>
                <a:cs typeface="+mn-lt"/>
              </a:rPr>
              <a:t>Urifort</a:t>
            </a:r>
            <a:r>
              <a:rPr lang="nl-NL" dirty="0">
                <a:ea typeface="+mn-lt"/>
                <a:cs typeface="+mn-lt"/>
              </a:rPr>
              <a:t> 50% gebruik je en hoeveel ml water voeg je toe? </a:t>
            </a:r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 8. Je moet voor een cliënt 10 ml waterstofperoxide 0,6% klaarmaken, voor een mondspoeling </a:t>
            </a:r>
            <a:endParaRPr lang="nl-NL">
              <a:ea typeface="+mn-lt"/>
              <a:cs typeface="+mn-lt"/>
            </a:endParaRP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In voorraad: Een waterstofperoxideoplossing van 3% Hoeveel ml neem je van de voorraad en hoeveel ml water voeg je toe? </a:t>
            </a:r>
            <a:endParaRPr lang="nl-N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51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F6C6EAEC79942A2E0227CD8A46B55" ma:contentTypeVersion="11" ma:contentTypeDescription="Een nieuw document maken." ma:contentTypeScope="" ma:versionID="fd12c8863897578f7dbe0f0438514957">
  <xsd:schema xmlns:xsd="http://www.w3.org/2001/XMLSchema" xmlns:xs="http://www.w3.org/2001/XMLSchema" xmlns:p="http://schemas.microsoft.com/office/2006/metadata/properties" xmlns:ns2="fb6cc1e8-d674-4a48-b6a5-f9d9458480f8" xmlns:ns3="09091a8f-1b73-4412-8f8c-98187682eae7" targetNamespace="http://schemas.microsoft.com/office/2006/metadata/properties" ma:root="true" ma:fieldsID="78958a56a1703c7f5c8a0f13ebf42149" ns2:_="" ns3:_="">
    <xsd:import namespace="fb6cc1e8-d674-4a48-b6a5-f9d9458480f8"/>
    <xsd:import namespace="09091a8f-1b73-4412-8f8c-98187682e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_Flow_SignoffStatu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cc1e8-d674-4a48-b6a5-f9d9458480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_Flow_SignoffStatus" ma:index="15" nillable="true" ma:displayName="Afmeldingsstatus" ma:internalName="_x0024_Resources_x003a_core_x002c_Signoff_Status_x003b_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91a8f-1b73-4412-8f8c-98187682e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b6cc1e8-d674-4a48-b6a5-f9d9458480f8" xsi:nil="true"/>
  </documentManagement>
</p:properties>
</file>

<file path=customXml/itemProps1.xml><?xml version="1.0" encoding="utf-8"?>
<ds:datastoreItem xmlns:ds="http://schemas.openxmlformats.org/officeDocument/2006/customXml" ds:itemID="{A5D9E5A9-739B-40EB-AC0B-BAE7A07E8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cc1e8-d674-4a48-b6a5-f9d9458480f8"/>
    <ds:schemaRef ds:uri="09091a8f-1b73-4412-8f8c-98187682e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5D09C-F53F-4C28-A057-A34A93033B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E77C7F-B168-46DA-8F18-E846CF324AB6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09091a8f-1b73-4412-8f8c-98187682eae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b6cc1e8-d674-4a48-b6a5-f9d9458480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Breedbeeld</PresentationFormat>
  <Paragraphs>80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Verpleegkundig rekenen </vt:lpstr>
      <vt:lpstr>Bekijk het filmpje van 'meneer Megens'</vt:lpstr>
      <vt:lpstr>Probeer deze sommen nu zelf te maken</vt:lpstr>
      <vt:lpstr>Antwoorden vraag 1 en 2</vt:lpstr>
      <vt:lpstr>Oefenvragen 3 en 4</vt:lpstr>
      <vt:lpstr>Antwoorden vraag 3 en 4</vt:lpstr>
      <vt:lpstr>Vraag 5 en 6</vt:lpstr>
      <vt:lpstr>Antwoorden vraag 5 en 6</vt:lpstr>
      <vt:lpstr>Vraag 7 en 8</vt:lpstr>
      <vt:lpstr>Antwoorden vraag 7 en 8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Esther Scheltens - Flink</dc:creator>
  <cp:lastModifiedBy>Esther Scheltens - Flink</cp:lastModifiedBy>
  <cp:revision>186</cp:revision>
  <dcterms:created xsi:type="dcterms:W3CDTF">2019-11-16T14:25:07Z</dcterms:created>
  <dcterms:modified xsi:type="dcterms:W3CDTF">2019-11-24T15:37:30Z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0x010100804F6C6EAEC79942A2E0227CD8A46B55</vt:lpwstr>
  </property>
</Properties>
</file>